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BE1F21-EB20-4E0A-ADE7-E1EBE3C3C91A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C1654C-46BD-4938-973A-B75158C0DA23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BE1F21-EB20-4E0A-ADE7-E1EBE3C3C91A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C1654C-46BD-4938-973A-B75158C0DA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BE1F21-EB20-4E0A-ADE7-E1EBE3C3C91A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C1654C-46BD-4938-973A-B75158C0DA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BE1F21-EB20-4E0A-ADE7-E1EBE3C3C91A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C1654C-46BD-4938-973A-B75158C0DA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BE1F21-EB20-4E0A-ADE7-E1EBE3C3C91A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C1654C-46BD-4938-973A-B75158C0DA2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BE1F21-EB20-4E0A-ADE7-E1EBE3C3C91A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C1654C-46BD-4938-973A-B75158C0DA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BE1F21-EB20-4E0A-ADE7-E1EBE3C3C91A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C1654C-46BD-4938-973A-B75158C0DA23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BE1F21-EB20-4E0A-ADE7-E1EBE3C3C91A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C1654C-46BD-4938-973A-B75158C0DA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BE1F21-EB20-4E0A-ADE7-E1EBE3C3C91A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C1654C-46BD-4938-973A-B75158C0DA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BE1F21-EB20-4E0A-ADE7-E1EBE3C3C91A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C1654C-46BD-4938-973A-B75158C0DA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A1BE1F21-EB20-4E0A-ADE7-E1EBE3C3C91A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4BC1654C-46BD-4938-973A-B75158C0DA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1BE1F21-EB20-4E0A-ADE7-E1EBE3C3C91A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4BC1654C-46BD-4938-973A-B75158C0DA23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Мир памятью о подвиге силён!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571480"/>
            <a:ext cx="7772400" cy="3771920"/>
          </a:xfrm>
        </p:spPr>
        <p:txBody>
          <a:bodyPr>
            <a:normAutofit/>
          </a:bodyPr>
          <a:lstStyle/>
          <a:p>
            <a:r>
              <a:rPr lang="ru-RU" sz="3200" dirty="0"/>
              <a:t>В рамках подготовки и проведения мероприятий по празднованию 75-ой годовщины Победы в Великой Отечественной войне  в МАОУ ДО «Дом детского творчества» открыта выставка</a:t>
            </a:r>
            <a:r>
              <a:rPr lang="ru-RU" sz="3200" b="1" dirty="0"/>
              <a:t> </a:t>
            </a:r>
            <a:r>
              <a:rPr lang="ru-RU" sz="3200" dirty="0"/>
              <a:t>творческих работ</a:t>
            </a:r>
            <a:r>
              <a:rPr lang="ru-RU" sz="3200" b="1" dirty="0"/>
              <a:t> </a:t>
            </a:r>
            <a:r>
              <a:rPr lang="ru-RU" sz="3200" dirty="0"/>
              <a:t>районного конкурса «Мир памятью о подвиге силён</a:t>
            </a:r>
            <a:r>
              <a:rPr lang="ru-RU" sz="3200" b="1" dirty="0"/>
              <a:t>!»</a:t>
            </a:r>
            <a:r>
              <a:rPr lang="ru-RU" sz="3200" dirty="0"/>
              <a:t>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2022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o5ieeOyodkY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3314" y="1071546"/>
            <a:ext cx="3918360" cy="5224479"/>
          </a:xfrm>
        </p:spPr>
      </p:pic>
      <p:pic>
        <p:nvPicPr>
          <p:cNvPr id="6" name="Содержимое 5" descr="OWgYRsUrUjc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29124" y="1037959"/>
            <a:ext cx="3943550" cy="525806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xzYA6NoKNUQ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593" y="2285992"/>
            <a:ext cx="4419603" cy="3314702"/>
          </a:xfrm>
        </p:spPr>
      </p:pic>
      <p:pic>
        <p:nvPicPr>
          <p:cNvPr id="6" name="Содержимое 5" descr="XWaE1kjzQQM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56138" y="2285992"/>
            <a:ext cx="4348702" cy="326152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 выставке представлено около 70 детских работ. </a:t>
            </a:r>
          </a:p>
        </p:txBody>
      </p:sp>
      <p:pic>
        <p:nvPicPr>
          <p:cNvPr id="5" name="Содержимое 4" descr="0LXUq0emX5k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857364"/>
            <a:ext cx="4038600" cy="3028950"/>
          </a:xfrm>
        </p:spPr>
      </p:pic>
      <p:pic>
        <p:nvPicPr>
          <p:cNvPr id="6" name="Содержимое 5" descr="3VU9uoOPvDU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9124" y="3357562"/>
            <a:ext cx="4038600" cy="302895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12174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Участниками конкурса стали обучающиеся общеобразовательных учреждений района всех возрастных категорий с 1 по 11 класс</a:t>
            </a:r>
            <a:r>
              <a:rPr lang="ru-RU" dirty="0"/>
              <a:t>.</a:t>
            </a:r>
          </a:p>
        </p:txBody>
      </p:sp>
      <p:pic>
        <p:nvPicPr>
          <p:cNvPr id="8" name="Содержимое 7" descr="1Wle2Z9Z-P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5" y="1714488"/>
            <a:ext cx="3857635" cy="5143512"/>
          </a:xfrm>
        </p:spPr>
      </p:pic>
      <p:pic>
        <p:nvPicPr>
          <p:cNvPr id="9" name="Содержимое 8" descr="6HojB21gOwg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1770062"/>
            <a:ext cx="3800674" cy="506756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2143140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sz="1200" dirty="0"/>
              <a:t>Конкурс определил такие цели как:</a:t>
            </a:r>
            <a:br>
              <a:rPr lang="ru-RU" sz="1200" dirty="0"/>
            </a:br>
            <a:r>
              <a:rPr lang="ru-RU" sz="1200" dirty="0"/>
              <a:t>- Предоставление детям возможность показать, что именно они знают о войне, в которой участвовали их прапрадеды;</a:t>
            </a:r>
            <a:br>
              <a:rPr lang="ru-RU" sz="1200" dirty="0"/>
            </a:br>
            <a:r>
              <a:rPr lang="ru-RU" sz="1200" dirty="0"/>
              <a:t>- Повышение интереса школьников к истории Великой Отечественной войны;</a:t>
            </a:r>
            <a:br>
              <a:rPr lang="ru-RU" sz="1200" dirty="0"/>
            </a:br>
            <a:r>
              <a:rPr lang="ru-RU" sz="1200" dirty="0"/>
              <a:t>-  Сохранение памяти о героических событиях;</a:t>
            </a:r>
            <a:br>
              <a:rPr lang="ru-RU" sz="1200" dirty="0"/>
            </a:br>
            <a:r>
              <a:rPr lang="ru-RU" sz="1200" dirty="0"/>
              <a:t>-  Формирование у подрастающего поколения чувства патриотизма и любви к Родине;</a:t>
            </a:r>
            <a:br>
              <a:rPr lang="ru-RU" sz="1200" dirty="0"/>
            </a:br>
            <a:r>
              <a:rPr lang="ru-RU" sz="1200" dirty="0"/>
              <a:t>-  Увековечения памяти о героических событиях</a:t>
            </a:r>
            <a:br>
              <a:rPr lang="ru-RU" sz="1200" dirty="0"/>
            </a:br>
            <a:r>
              <a:rPr lang="ru-RU" sz="1200" dirty="0"/>
              <a:t>-  Формирование уважительного отношения к ветеранам и труженикам тыла.</a:t>
            </a:r>
            <a:br>
              <a:rPr lang="ru-RU" sz="1200" dirty="0"/>
            </a:br>
            <a:r>
              <a:rPr lang="ru-RU" sz="1200" dirty="0"/>
              <a:t>-  Побуждение талантливых ребят к творчеству.</a:t>
            </a:r>
          </a:p>
        </p:txBody>
      </p:sp>
      <p:pic>
        <p:nvPicPr>
          <p:cNvPr id="5" name="Содержимое 4" descr="8zRya8Q65w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3429000"/>
            <a:ext cx="4038600" cy="3028950"/>
          </a:xfrm>
        </p:spPr>
      </p:pic>
      <p:pic>
        <p:nvPicPr>
          <p:cNvPr id="6" name="Содержимое 5" descr="71nil66wAzQ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00562" y="2143116"/>
            <a:ext cx="4038600" cy="302895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571636"/>
          </a:xfrm>
        </p:spPr>
        <p:txBody>
          <a:bodyPr>
            <a:normAutofit fontScale="90000"/>
          </a:bodyPr>
          <a:lstStyle/>
          <a:p>
            <a:r>
              <a:rPr lang="ru-RU" sz="1200" dirty="0"/>
              <a:t>Задачи конкурса:</a:t>
            </a:r>
            <a:br>
              <a:rPr lang="ru-RU" sz="1200" dirty="0"/>
            </a:br>
            <a:r>
              <a:rPr lang="ru-RU" sz="1200" dirty="0"/>
              <a:t>- Вовлечение детей в подготовку и проведение мероприятий по празднованию 75-ой годовщины Победы в Великой Отечественной войне; </a:t>
            </a:r>
            <a:br>
              <a:rPr lang="ru-RU" sz="1200" dirty="0"/>
            </a:br>
            <a:r>
              <a:rPr lang="ru-RU" sz="1200" dirty="0"/>
              <a:t>-  Развитие творческих способностей у детей и подростков;</a:t>
            </a:r>
            <a:br>
              <a:rPr lang="ru-RU" sz="1200" dirty="0"/>
            </a:br>
            <a:r>
              <a:rPr lang="ru-RU" sz="1200" dirty="0"/>
              <a:t>-  Повышение интереса к военной истории и прикладному творчеству.</a:t>
            </a:r>
            <a:br>
              <a:rPr lang="ru-RU" sz="1200" dirty="0"/>
            </a:br>
            <a:r>
              <a:rPr lang="ru-RU" sz="1200" dirty="0"/>
              <a:t>-   Формирование исторического сознания у подрастающего поколения;</a:t>
            </a:r>
            <a:br>
              <a:rPr lang="ru-RU" sz="1200" dirty="0"/>
            </a:br>
            <a:r>
              <a:rPr lang="ru-RU" sz="1200" dirty="0"/>
              <a:t>-  Активизация творческого потенциала школьников, воспитание чувства гордости и уважения к подвигу защитников Родины; </a:t>
            </a:r>
            <a:br>
              <a:rPr lang="ru-RU" sz="1200" dirty="0"/>
            </a:br>
            <a:r>
              <a:rPr lang="ru-RU" sz="1200" dirty="0"/>
              <a:t>- Сохранение памяти о подвиге народа в период Великой Отечественной войны; </a:t>
            </a:r>
            <a:br>
              <a:rPr lang="ru-RU" sz="1200" dirty="0"/>
            </a:br>
            <a:r>
              <a:rPr lang="ru-RU" sz="1200" dirty="0"/>
              <a:t>- Содействие повышению роли семейного воспитания, углублению духовного единства поколений;</a:t>
            </a:r>
            <a:r>
              <a:rPr lang="ru-RU" sz="1100" dirty="0"/>
              <a:t/>
            </a:r>
            <a:br>
              <a:rPr lang="ru-RU" sz="1100" dirty="0"/>
            </a:br>
            <a:endParaRPr lang="ru-RU" sz="1100" dirty="0"/>
          </a:p>
        </p:txBody>
      </p:sp>
      <p:pic>
        <p:nvPicPr>
          <p:cNvPr id="5" name="Содержимое 4" descr="DHhZWPGzsF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7202" y="1770063"/>
            <a:ext cx="3394472" cy="4525962"/>
          </a:xfrm>
        </p:spPr>
      </p:pic>
      <p:pic>
        <p:nvPicPr>
          <p:cNvPr id="6" name="Содержимое 5" descr="EMhBy4MwxDU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78202" y="1770063"/>
            <a:ext cx="3394472" cy="452596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571636"/>
          </a:xfrm>
        </p:spPr>
        <p:txBody>
          <a:bodyPr>
            <a:noAutofit/>
          </a:bodyPr>
          <a:lstStyle/>
          <a:p>
            <a:r>
              <a:rPr lang="ru-RU" sz="3200" dirty="0"/>
              <a:t>Тематикой детских работ стали изображения портретов ветеранов, батальные сражения, сцены празднования Победы.</a:t>
            </a:r>
          </a:p>
        </p:txBody>
      </p:sp>
      <p:pic>
        <p:nvPicPr>
          <p:cNvPr id="5" name="Содержимое 4" descr="Dr1q1fmnKo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5138" y="2518569"/>
            <a:ext cx="4038600" cy="3028950"/>
          </a:xfrm>
        </p:spPr>
      </p:pic>
      <p:pic>
        <p:nvPicPr>
          <p:cNvPr id="6" name="Содержимое 5" descr="E-XXENkeTco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78202" y="1770063"/>
            <a:ext cx="3394472" cy="452596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2143140"/>
          </a:xfrm>
        </p:spPr>
        <p:txBody>
          <a:bodyPr>
            <a:noAutofit/>
          </a:bodyPr>
          <a:lstStyle/>
          <a:p>
            <a:r>
              <a:rPr lang="ru-RU" sz="3600" dirty="0"/>
              <a:t>Работы представлены в различных жанрах на темы «Памяти павшим» и «Пусть всегда будет солнце!». </a:t>
            </a:r>
          </a:p>
        </p:txBody>
      </p:sp>
      <p:pic>
        <p:nvPicPr>
          <p:cNvPr id="5" name="Содержимое 4" descr="hzzekRkQRN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000240"/>
            <a:ext cx="4038600" cy="3028950"/>
          </a:xfrm>
        </p:spPr>
      </p:pic>
      <p:pic>
        <p:nvPicPr>
          <p:cNvPr id="6" name="Содержимое 5" descr="-JA2F-1F2F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6314" y="3357562"/>
            <a:ext cx="4038600" cy="302895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500198"/>
          </a:xfrm>
        </p:spPr>
        <p:txBody>
          <a:bodyPr>
            <a:normAutofit/>
          </a:bodyPr>
          <a:lstStyle/>
          <a:p>
            <a:r>
              <a:rPr lang="ru-RU" sz="2000" dirty="0"/>
              <a:t>Дети изобразили свои ассоциации с этим событием. У кого-то  солдат и  вечный огонь. У других  символ победы, сама война, как дети с мамой дождались с войны своего папу, как всей семьей ходили на парад или смотрели салют.</a:t>
            </a:r>
          </a:p>
        </p:txBody>
      </p:sp>
      <p:pic>
        <p:nvPicPr>
          <p:cNvPr id="5" name="Содержимое 4" descr="jhIEiBZBSLY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1428736"/>
            <a:ext cx="3394472" cy="4525962"/>
          </a:xfrm>
        </p:spPr>
      </p:pic>
      <p:pic>
        <p:nvPicPr>
          <p:cNvPr id="6" name="Содержимое 5" descr="kay9dok1hSc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57752" y="3500438"/>
            <a:ext cx="4038600" cy="302895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/>
              <a:t>В творческих работах отображены российская и советская символика, георгиевская ленточка, ордена Великой Отечественной войны.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Содержимое 4" descr="lTkxCvWZ80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7202" y="1770063"/>
            <a:ext cx="3394472" cy="4525962"/>
          </a:xfrm>
        </p:spPr>
      </p:pic>
      <p:pic>
        <p:nvPicPr>
          <p:cNvPr id="6" name="Содержимое 5" descr="Xmsc7dSheoM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57752" y="3286124"/>
            <a:ext cx="4038600" cy="302895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26</TotalTime>
  <Words>169</Words>
  <Application>Microsoft Office PowerPoint</Application>
  <PresentationFormat>Экран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Метро</vt:lpstr>
      <vt:lpstr>Мир памятью о подвиге силён!</vt:lpstr>
      <vt:lpstr>На выставке представлено около 70 детских работ. </vt:lpstr>
      <vt:lpstr>Участниками конкурса стали обучающиеся общеобразовательных учреждений района всех возрастных категорий с 1 по 11 класс.</vt:lpstr>
      <vt:lpstr> Конкурс определил такие цели как: - Предоставление детям возможность показать, что именно они знают о войне, в которой участвовали их прапрадеды; - Повышение интереса школьников к истории Великой Отечественной войны; -  Сохранение памяти о героических событиях; -  Формирование у подрастающего поколения чувства патриотизма и любви к Родине; -  Увековечения памяти о героических событиях -  Формирование уважительного отношения к ветеранам и труженикам тыла. -  Побуждение талантливых ребят к творчеству.</vt:lpstr>
      <vt:lpstr>Задачи конкурса: - Вовлечение детей в подготовку и проведение мероприятий по празднованию 75-ой годовщины Победы в Великой Отечественной войне;  -  Развитие творческих способностей у детей и подростков; -  Повышение интереса к военной истории и прикладному творчеству. -   Формирование исторического сознания у подрастающего поколения; -  Активизация творческого потенциала школьников, воспитание чувства гордости и уважения к подвигу защитников Родины;  - Сохранение памяти о подвиге народа в период Великой Отечественной войны;  - Содействие повышению роли семейного воспитания, углублению духовного единства поколений; </vt:lpstr>
      <vt:lpstr>Тематикой детских работ стали изображения портретов ветеранов, батальные сражения, сцены празднования Победы.</vt:lpstr>
      <vt:lpstr>Работы представлены в различных жанрах на темы «Памяти павшим» и «Пусть всегда будет солнце!». </vt:lpstr>
      <vt:lpstr>Дети изобразили свои ассоциации с этим событием. У кого-то  солдат и  вечный огонь. У других  символ победы, сама война, как дети с мамой дождались с войны своего папу, как всей семьей ходили на парад или смотрели салют.</vt:lpstr>
      <vt:lpstr>В творческих работах отображены российская и советская символика, георгиевская ленточка, ордена Великой Отечественной войны. 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памятью о подвиге силён!</dc:title>
  <dc:creator>User</dc:creator>
  <cp:lastModifiedBy>User</cp:lastModifiedBy>
  <cp:revision>3</cp:revision>
  <dcterms:created xsi:type="dcterms:W3CDTF">2020-04-13T06:32:42Z</dcterms:created>
  <dcterms:modified xsi:type="dcterms:W3CDTF">2020-04-13T06:59:35Z</dcterms:modified>
</cp:coreProperties>
</file>